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32397700" cy="431927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xQ/Mua09WBpRaoNIzGFtGEI/O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420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5821252" y="2766408"/>
            <a:ext cx="22048725" cy="5584338"/>
            <a:chOff x="0" y="0"/>
            <a:chExt cx="7052325" cy="1680697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7040646" cy="1022719"/>
            </a:xfrm>
            <a:custGeom>
              <a:avLst/>
              <a:gdLst/>
              <a:ahLst/>
              <a:cxnLst/>
              <a:rect l="l" t="t" r="r" b="b"/>
              <a:pathLst>
                <a:path w="7040646" h="1022719" extrusionOk="0">
                  <a:moveTo>
                    <a:pt x="0" y="0"/>
                  </a:moveTo>
                  <a:lnTo>
                    <a:pt x="7040646" y="0"/>
                  </a:lnTo>
                  <a:lnTo>
                    <a:pt x="7040646" y="1022719"/>
                  </a:lnTo>
                  <a:lnTo>
                    <a:pt x="0" y="102271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86" name="Google Shape;86;p1"/>
            <p:cNvSpPr txBox="1"/>
            <p:nvPr/>
          </p:nvSpPr>
          <p:spPr>
            <a:xfrm>
              <a:off x="11679" y="524628"/>
              <a:ext cx="7040646" cy="1156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2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Título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do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trabalho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idêntico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ao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do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resumo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: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não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alterar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a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formatação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deste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-US" sz="6899" b="1" i="0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modelo</a:t>
              </a:r>
              <a:r>
                <a:rPr lang="en-US" sz="6899" b="1" i="0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endParaRPr dirty="0"/>
            </a:p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500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Nome Completo1; Nome Completo2; Nome Completo3</a:t>
              </a:r>
              <a:endParaRPr dirty="0"/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6468010" y="7995150"/>
            <a:ext cx="23398991" cy="2570937"/>
            <a:chOff x="-23358" y="208676"/>
            <a:chExt cx="7484210" cy="822319"/>
          </a:xfrm>
        </p:grpSpPr>
        <p:sp>
          <p:nvSpPr>
            <p:cNvPr id="88" name="Google Shape;88;p1"/>
            <p:cNvSpPr/>
            <p:nvPr/>
          </p:nvSpPr>
          <p:spPr>
            <a:xfrm>
              <a:off x="32497" y="208676"/>
              <a:ext cx="7428355" cy="696745"/>
            </a:xfrm>
            <a:custGeom>
              <a:avLst/>
              <a:gdLst/>
              <a:ahLst/>
              <a:cxnLst/>
              <a:rect l="l" t="t" r="r" b="b"/>
              <a:pathLst>
                <a:path w="7428355" h="696745" extrusionOk="0">
                  <a:moveTo>
                    <a:pt x="0" y="0"/>
                  </a:moveTo>
                  <a:lnTo>
                    <a:pt x="7428355" y="0"/>
                  </a:lnTo>
                  <a:lnTo>
                    <a:pt x="7428355" y="696745"/>
                  </a:lnTo>
                  <a:lnTo>
                    <a:pt x="0" y="696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89" name="Google Shape;89;p1"/>
            <p:cNvSpPr txBox="1"/>
            <p:nvPr/>
          </p:nvSpPr>
          <p:spPr>
            <a:xfrm>
              <a:off x="-23358" y="248525"/>
              <a:ext cx="7428355" cy="7824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2000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¹Curso Técnico de Sistemas de Energia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Renovável</a:t>
              </a: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, Instituto Federal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Farroupilha</a:t>
              </a: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- Campus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Jaguari</a:t>
              </a:r>
              <a:endParaRPr sz="4128" b="0" i="1" u="none" strike="noStrike" cap="none" dirty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 marL="0" marR="0" lvl="0" indent="0" algn="l" rtl="0">
                <a:lnSpc>
                  <a:spcPct val="12000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²Curso Técnico de Agricultura, Instituto Federal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Farroupilha</a:t>
              </a: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- Campus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Jaguari</a:t>
              </a:r>
              <a:endParaRPr sz="4128" b="0" i="1" u="none" strike="noStrike" cap="none" dirty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 marL="0" marR="0" lvl="0" indent="0" algn="l" rtl="0">
                <a:lnSpc>
                  <a:spcPct val="12000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³Orientador (a), Instituto Federal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Farroupilha</a:t>
              </a:r>
              <a:r>
                <a:rPr lang="en-US" sz="4128" b="0" i="1" u="none" strike="noStrike" cap="none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 - Campus </a:t>
              </a:r>
              <a:r>
                <a:rPr lang="en-US" sz="4128" b="0" i="1" u="none" strike="noStrike" cap="none" dirty="0" err="1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Jaguari</a:t>
              </a:r>
              <a:endParaRPr sz="4128" b="0" i="1" u="none" strike="noStrike" cap="none" dirty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90" name="Google Shape;90;p1"/>
          <p:cNvGrpSpPr/>
          <p:nvPr/>
        </p:nvGrpSpPr>
        <p:grpSpPr>
          <a:xfrm>
            <a:off x="527765" y="11795613"/>
            <a:ext cx="15395106" cy="12398834"/>
            <a:chOff x="0" y="-281815"/>
            <a:chExt cx="4924228" cy="3965850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4902715" cy="3684035"/>
            </a:xfrm>
            <a:custGeom>
              <a:avLst/>
              <a:gdLst/>
              <a:ahLst/>
              <a:cxnLst/>
              <a:rect l="l" t="t" r="r" b="b"/>
              <a:pathLst>
                <a:path w="4902715" h="3684035" extrusionOk="0">
                  <a:moveTo>
                    <a:pt x="0" y="0"/>
                  </a:moveTo>
                  <a:lnTo>
                    <a:pt x="4902715" y="0"/>
                  </a:lnTo>
                  <a:lnTo>
                    <a:pt x="4902715" y="3684035"/>
                  </a:lnTo>
                  <a:lnTo>
                    <a:pt x="0" y="368403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92" name="Google Shape;92;p1"/>
            <p:cNvSpPr txBox="1"/>
            <p:nvPr/>
          </p:nvSpPr>
          <p:spPr>
            <a:xfrm>
              <a:off x="21513" y="-281815"/>
              <a:ext cx="4902715" cy="37983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obrigatório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pôster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seja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confeccionado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com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cordão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para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pendurar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dimensões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pôster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são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Largura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mínima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50 cm 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90 cm; Altura: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mínima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80 cm 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120 cm.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Utilizar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mínimo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figuras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fotos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tabelas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recursos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gráficos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possíveis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da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introdução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deverá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contemplar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breve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apresentação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justificando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tema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ser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desenvolvido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bem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objetivos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trabalho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está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sendo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b="0" i="0" u="none" strike="noStrike" cap="none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socializado</a:t>
              </a:r>
              <a:r>
                <a:rPr lang="en-US" sz="5677" b="0" i="0" u="none" strike="noStrike" cap="none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  <a:endParaRPr dirty="0"/>
            </a:p>
          </p:txBody>
        </p:sp>
      </p:grpSp>
      <p:sp>
        <p:nvSpPr>
          <p:cNvPr id="93" name="Google Shape;93;p1"/>
          <p:cNvSpPr txBox="1"/>
          <p:nvPr/>
        </p:nvSpPr>
        <p:spPr>
          <a:xfrm>
            <a:off x="429025" y="10447225"/>
            <a:ext cx="15649200" cy="10713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60" b="1" dirty="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INTRODUÇÃO</a:t>
            </a:r>
            <a:endParaRPr dirty="0"/>
          </a:p>
        </p:txBody>
      </p:sp>
      <p:grpSp>
        <p:nvGrpSpPr>
          <p:cNvPr id="94" name="Google Shape;94;p1"/>
          <p:cNvGrpSpPr/>
          <p:nvPr/>
        </p:nvGrpSpPr>
        <p:grpSpPr>
          <a:xfrm>
            <a:off x="16319699" y="10447225"/>
            <a:ext cx="15648976" cy="1102519"/>
            <a:chOff x="0" y="-95250"/>
            <a:chExt cx="4902715" cy="516947"/>
          </a:xfrm>
        </p:grpSpPr>
        <p:sp>
          <p:nvSpPr>
            <p:cNvPr id="95" name="Google Shape;95;p1"/>
            <p:cNvSpPr/>
            <p:nvPr/>
          </p:nvSpPr>
          <p:spPr>
            <a:xfrm>
              <a:off x="0" y="0"/>
              <a:ext cx="4902708" cy="421697"/>
            </a:xfrm>
            <a:custGeom>
              <a:avLst/>
              <a:gdLst/>
              <a:ahLst/>
              <a:cxnLst/>
              <a:rect l="l" t="t" r="r" b="b"/>
              <a:pathLst>
                <a:path w="4902708" h="421697" extrusionOk="0">
                  <a:moveTo>
                    <a:pt x="0" y="0"/>
                  </a:moveTo>
                  <a:lnTo>
                    <a:pt x="4902708" y="0"/>
                  </a:lnTo>
                  <a:lnTo>
                    <a:pt x="4902708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C09357"/>
            </a:solidFill>
            <a:ln>
              <a:noFill/>
            </a:ln>
          </p:spPr>
        </p:sp>
        <p:sp>
          <p:nvSpPr>
            <p:cNvPr id="96" name="Google Shape;96;p1"/>
            <p:cNvSpPr txBox="1"/>
            <p:nvPr/>
          </p:nvSpPr>
          <p:spPr>
            <a:xfrm>
              <a:off x="0" y="-95250"/>
              <a:ext cx="4902715" cy="516901"/>
            </a:xfrm>
            <a:prstGeom prst="rect">
              <a:avLst/>
            </a:prstGeom>
            <a:solidFill>
              <a:srgbClr val="C09357"/>
            </a:solidFill>
            <a:ln>
              <a:noFill/>
            </a:ln>
          </p:spPr>
          <p:txBody>
            <a:bodyPr spcFirstLastPara="1" wrap="square" lIns="216175" tIns="216175" rIns="216175" bIns="216175" anchor="t" anchorCtr="0">
              <a:noAutofit/>
            </a:bodyPr>
            <a:lstStyle/>
            <a:p>
              <a:pPr marL="0" marR="0" lvl="0" indent="0" algn="ctr" rtl="0">
                <a:lnSpc>
                  <a:spcPct val="12001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268" b="1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RESULTADOS E DISCUSSÃO</a:t>
              </a:r>
              <a:endParaRPr sz="1429"/>
            </a:p>
          </p:txBody>
        </p:sp>
      </p:grpSp>
      <p:grpSp>
        <p:nvGrpSpPr>
          <p:cNvPr id="109" name="Google Shape;109;p1"/>
          <p:cNvGrpSpPr/>
          <p:nvPr/>
        </p:nvGrpSpPr>
        <p:grpSpPr>
          <a:xfrm>
            <a:off x="429021" y="24464414"/>
            <a:ext cx="15328079" cy="9535996"/>
            <a:chOff x="0" y="-375898"/>
            <a:chExt cx="4902715" cy="3050106"/>
          </a:xfrm>
        </p:grpSpPr>
        <p:sp>
          <p:nvSpPr>
            <p:cNvPr id="110" name="Google Shape;110;p1"/>
            <p:cNvSpPr/>
            <p:nvPr/>
          </p:nvSpPr>
          <p:spPr>
            <a:xfrm>
              <a:off x="0" y="0"/>
              <a:ext cx="4902715" cy="2674208"/>
            </a:xfrm>
            <a:custGeom>
              <a:avLst/>
              <a:gdLst/>
              <a:ahLst/>
              <a:cxnLst/>
              <a:rect l="l" t="t" r="r" b="b"/>
              <a:pathLst>
                <a:path w="4902715" h="2674208" extrusionOk="0">
                  <a:moveTo>
                    <a:pt x="0" y="0"/>
                  </a:moveTo>
                  <a:lnTo>
                    <a:pt x="4902715" y="0"/>
                  </a:lnTo>
                  <a:lnTo>
                    <a:pt x="4902715" y="2674208"/>
                  </a:lnTo>
                  <a:lnTo>
                    <a:pt x="0" y="26742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11" name="Google Shape;111;p1"/>
            <p:cNvSpPr txBox="1"/>
            <p:nvPr/>
          </p:nvSpPr>
          <p:spPr>
            <a:xfrm>
              <a:off x="0" y="-375898"/>
              <a:ext cx="4902715" cy="27885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seção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autores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obtiveram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analisaram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dados;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forma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trabalho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foi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conduzido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; local, data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realização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materiais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utilizados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metodologia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Ou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seja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todas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informações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influenciaram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obtenção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resultados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677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12" name="Google Shape;112;p1"/>
          <p:cNvGrpSpPr/>
          <p:nvPr/>
        </p:nvGrpSpPr>
        <p:grpSpPr>
          <a:xfrm>
            <a:off x="16608847" y="11686601"/>
            <a:ext cx="15359828" cy="8189484"/>
            <a:chOff x="-10155" y="-237828"/>
            <a:chExt cx="4912870" cy="2912036"/>
          </a:xfrm>
        </p:grpSpPr>
        <p:sp>
          <p:nvSpPr>
            <p:cNvPr id="113" name="Google Shape;113;p1"/>
            <p:cNvSpPr/>
            <p:nvPr/>
          </p:nvSpPr>
          <p:spPr>
            <a:xfrm>
              <a:off x="0" y="0"/>
              <a:ext cx="4902715" cy="2674208"/>
            </a:xfrm>
            <a:custGeom>
              <a:avLst/>
              <a:gdLst/>
              <a:ahLst/>
              <a:cxnLst/>
              <a:rect l="l" t="t" r="r" b="b"/>
              <a:pathLst>
                <a:path w="4902715" h="2674208" extrusionOk="0">
                  <a:moveTo>
                    <a:pt x="0" y="0"/>
                  </a:moveTo>
                  <a:lnTo>
                    <a:pt x="4902715" y="0"/>
                  </a:lnTo>
                  <a:lnTo>
                    <a:pt x="4902715" y="2674208"/>
                  </a:lnTo>
                  <a:lnTo>
                    <a:pt x="0" y="2674208"/>
                  </a:lnTo>
                  <a:close/>
                </a:path>
              </a:pathLst>
            </a:custGeom>
            <a:solidFill>
              <a:srgbClr val="938953">
                <a:alpha val="0"/>
              </a:srgbClr>
            </a:solidFill>
            <a:ln>
              <a:noFill/>
            </a:ln>
          </p:spPr>
        </p:sp>
        <p:sp>
          <p:nvSpPr>
            <p:cNvPr id="114" name="Google Shape;114;p1"/>
            <p:cNvSpPr txBox="1"/>
            <p:nvPr/>
          </p:nvSpPr>
          <p:spPr>
            <a:xfrm>
              <a:off x="-10155" y="-237828"/>
              <a:ext cx="4902715" cy="27885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ser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resultados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alcançados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com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estudo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Utilizar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tabelas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gráficos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figuras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discussão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também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pode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ser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escrita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aqui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mas de forma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resumida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aprofundamento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discussão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é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feito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forma oral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pelo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apresentador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quando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questionado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pelos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ouvintes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e/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ou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avaliadores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</p:txBody>
        </p:sp>
      </p:grpSp>
      <p:grpSp>
        <p:nvGrpSpPr>
          <p:cNvPr id="115" name="Google Shape;115;p1"/>
          <p:cNvGrpSpPr/>
          <p:nvPr/>
        </p:nvGrpSpPr>
        <p:grpSpPr>
          <a:xfrm>
            <a:off x="16608847" y="25044182"/>
            <a:ext cx="15492346" cy="8355973"/>
            <a:chOff x="-52541" y="-1109228"/>
            <a:chExt cx="4955256" cy="4823406"/>
          </a:xfrm>
        </p:grpSpPr>
        <p:sp>
          <p:nvSpPr>
            <p:cNvPr id="116" name="Google Shape;116;p1"/>
            <p:cNvSpPr/>
            <p:nvPr/>
          </p:nvSpPr>
          <p:spPr>
            <a:xfrm>
              <a:off x="0" y="0"/>
              <a:ext cx="4902715" cy="3714178"/>
            </a:xfrm>
            <a:custGeom>
              <a:avLst/>
              <a:gdLst/>
              <a:ahLst/>
              <a:cxnLst/>
              <a:rect l="l" t="t" r="r" b="b"/>
              <a:pathLst>
                <a:path w="4902715" h="3714178" extrusionOk="0">
                  <a:moveTo>
                    <a:pt x="0" y="0"/>
                  </a:moveTo>
                  <a:lnTo>
                    <a:pt x="4902715" y="0"/>
                  </a:lnTo>
                  <a:lnTo>
                    <a:pt x="4902715" y="3714178"/>
                  </a:lnTo>
                  <a:lnTo>
                    <a:pt x="0" y="371417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17" name="Google Shape;117;p1"/>
            <p:cNvSpPr txBox="1"/>
            <p:nvPr/>
          </p:nvSpPr>
          <p:spPr>
            <a:xfrm>
              <a:off x="-52541" y="-1109228"/>
              <a:ext cx="4902715" cy="2288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escrita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conclusão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contemplar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uma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síntese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todo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trabalho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as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principais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conclusões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autores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destacando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relevância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conhecimento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construído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articulação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com 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linha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temática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qual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trabalho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está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vinculado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  <a:endParaRPr dirty="0"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Também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seção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desdobramentos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futuros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estudo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novas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problematizações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necessidade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outros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estudos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</p:txBody>
        </p:sp>
      </p:grpSp>
      <p:grpSp>
        <p:nvGrpSpPr>
          <p:cNvPr id="118" name="Google Shape;118;p1"/>
          <p:cNvGrpSpPr/>
          <p:nvPr/>
        </p:nvGrpSpPr>
        <p:grpSpPr>
          <a:xfrm>
            <a:off x="477617" y="35543777"/>
            <a:ext cx="31109548" cy="3588634"/>
            <a:chOff x="-70060" y="-522191"/>
            <a:chExt cx="9950447" cy="1147831"/>
          </a:xfrm>
        </p:grpSpPr>
        <p:sp>
          <p:nvSpPr>
            <p:cNvPr id="119" name="Google Shape;119;p1"/>
            <p:cNvSpPr/>
            <p:nvPr/>
          </p:nvSpPr>
          <p:spPr>
            <a:xfrm>
              <a:off x="0" y="0"/>
              <a:ext cx="9880387" cy="625640"/>
            </a:xfrm>
            <a:custGeom>
              <a:avLst/>
              <a:gdLst/>
              <a:ahLst/>
              <a:cxnLst/>
              <a:rect l="l" t="t" r="r" b="b"/>
              <a:pathLst>
                <a:path w="9880387" h="625640" extrusionOk="0">
                  <a:moveTo>
                    <a:pt x="0" y="0"/>
                  </a:moveTo>
                  <a:lnTo>
                    <a:pt x="9880387" y="0"/>
                  </a:lnTo>
                  <a:lnTo>
                    <a:pt x="9880387" y="625640"/>
                  </a:lnTo>
                  <a:lnTo>
                    <a:pt x="0" y="62564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20" name="Google Shape;120;p1"/>
            <p:cNvSpPr txBox="1"/>
            <p:nvPr/>
          </p:nvSpPr>
          <p:spPr>
            <a:xfrm>
              <a:off x="-70060" y="-522191"/>
              <a:ext cx="9880387" cy="739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referências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bibliográficas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citadas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pelos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autores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ser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escritas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aqui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seguindo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as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normas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da ABNT,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conforme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exemplificado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no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modelo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resumo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expandido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dirty="0"/>
            </a:p>
          </p:txBody>
        </p:sp>
      </p:grpSp>
      <p:grpSp>
        <p:nvGrpSpPr>
          <p:cNvPr id="121" name="Google Shape;121;p1"/>
          <p:cNvGrpSpPr/>
          <p:nvPr/>
        </p:nvGrpSpPr>
        <p:grpSpPr>
          <a:xfrm>
            <a:off x="696656" y="39773805"/>
            <a:ext cx="31004387" cy="3264543"/>
            <a:chOff x="0" y="0"/>
            <a:chExt cx="9916811" cy="1044170"/>
          </a:xfrm>
        </p:grpSpPr>
        <p:sp>
          <p:nvSpPr>
            <p:cNvPr id="122" name="Google Shape;122;p1"/>
            <p:cNvSpPr/>
            <p:nvPr/>
          </p:nvSpPr>
          <p:spPr>
            <a:xfrm>
              <a:off x="0" y="0"/>
              <a:ext cx="9880387" cy="899833"/>
            </a:xfrm>
            <a:custGeom>
              <a:avLst/>
              <a:gdLst/>
              <a:ahLst/>
              <a:cxnLst/>
              <a:rect l="l" t="t" r="r" b="b"/>
              <a:pathLst>
                <a:path w="9880387" h="899833" extrusionOk="0">
                  <a:moveTo>
                    <a:pt x="0" y="0"/>
                  </a:moveTo>
                  <a:lnTo>
                    <a:pt x="9880387" y="0"/>
                  </a:lnTo>
                  <a:lnTo>
                    <a:pt x="9880387" y="899833"/>
                  </a:lnTo>
                  <a:lnTo>
                    <a:pt x="0" y="899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23" name="Google Shape;123;p1"/>
            <p:cNvSpPr txBox="1"/>
            <p:nvPr/>
          </p:nvSpPr>
          <p:spPr>
            <a:xfrm>
              <a:off x="36424" y="30037"/>
              <a:ext cx="9880387" cy="10141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Espaço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para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agradecer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pessoas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instituições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colaboraram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com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trabalho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é o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caso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órgãos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financiamento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instituições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cederam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infraestrutura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pessoas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que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cederam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5677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informações</a:t>
              </a:r>
              <a:r>
                <a:rPr lang="en-US" sz="5677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etc. </a:t>
              </a:r>
              <a:r>
                <a:rPr lang="en-US" sz="5677" b="1" dirty="0">
                  <a:solidFill>
                    <a:srgbClr val="000000"/>
                  </a:solidFill>
                  <a:latin typeface="Times"/>
                  <a:ea typeface="Times"/>
                  <a:cs typeface="Times"/>
                  <a:sym typeface="Times"/>
                </a:rPr>
                <a:t>É UM ITEM NÃO OBRIGATÓRIO.</a:t>
              </a:r>
              <a:endParaRPr dirty="0"/>
            </a:p>
          </p:txBody>
        </p:sp>
      </p:grpSp>
      <p:sp>
        <p:nvSpPr>
          <p:cNvPr id="124" name="Google Shape;124;p1"/>
          <p:cNvSpPr/>
          <p:nvPr/>
        </p:nvSpPr>
        <p:spPr>
          <a:xfrm>
            <a:off x="19598462" y="19612672"/>
            <a:ext cx="3913412" cy="3693838"/>
          </a:xfrm>
          <a:custGeom>
            <a:avLst/>
            <a:gdLst/>
            <a:ahLst/>
            <a:cxnLst/>
            <a:rect l="l" t="t" r="r" b="b"/>
            <a:pathLst>
              <a:path w="1251712" h="1181481" extrusionOk="0">
                <a:moveTo>
                  <a:pt x="830072" y="0"/>
                </a:moveTo>
                <a:cubicBezTo>
                  <a:pt x="1086104" y="84582"/>
                  <a:pt x="1251712" y="332613"/>
                  <a:pt x="1231519" y="601599"/>
                </a:cubicBezTo>
                <a:cubicBezTo>
                  <a:pt x="1211326" y="870585"/>
                  <a:pt x="1010412" y="1091057"/>
                  <a:pt x="744601" y="1136269"/>
                </a:cubicBezTo>
                <a:cubicBezTo>
                  <a:pt x="478790" y="1181481"/>
                  <a:pt x="216154" y="1039876"/>
                  <a:pt x="108077" y="792861"/>
                </a:cubicBezTo>
                <a:cubicBezTo>
                  <a:pt x="0" y="545846"/>
                  <a:pt x="74041" y="256794"/>
                  <a:pt x="287782" y="92329"/>
                </a:cubicBezTo>
                <a:lnTo>
                  <a:pt x="267843" y="60960"/>
                </a:lnTo>
                <a:lnTo>
                  <a:pt x="349758" y="91059"/>
                </a:lnTo>
                <a:lnTo>
                  <a:pt x="344805" y="182372"/>
                </a:lnTo>
                <a:lnTo>
                  <a:pt x="324866" y="151003"/>
                </a:lnTo>
                <a:cubicBezTo>
                  <a:pt x="138811" y="298069"/>
                  <a:pt x="76327" y="552831"/>
                  <a:pt x="173482" y="769366"/>
                </a:cubicBezTo>
                <a:cubicBezTo>
                  <a:pt x="270637" y="985901"/>
                  <a:pt x="502412" y="1108710"/>
                  <a:pt x="736092" y="1067435"/>
                </a:cubicBezTo>
                <a:cubicBezTo>
                  <a:pt x="969772" y="1026160"/>
                  <a:pt x="1145540" y="831469"/>
                  <a:pt x="1162558" y="594741"/>
                </a:cubicBezTo>
                <a:cubicBezTo>
                  <a:pt x="1179576" y="358013"/>
                  <a:pt x="1033653" y="140081"/>
                  <a:pt x="808355" y="65659"/>
                </a:cubicBezTo>
                <a:close/>
              </a:path>
            </a:pathLst>
          </a:custGeom>
          <a:gradFill>
            <a:gsLst>
              <a:gs pos="0">
                <a:srgbClr val="AC9595"/>
              </a:gs>
              <a:gs pos="80000">
                <a:srgbClr val="E2C4C4"/>
              </a:gs>
              <a:gs pos="100000">
                <a:srgbClr val="E4C4C4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"/>
          <p:cNvSpPr/>
          <p:nvPr/>
        </p:nvSpPr>
        <p:spPr>
          <a:xfrm>
            <a:off x="20763259" y="19422336"/>
            <a:ext cx="1709734" cy="854868"/>
          </a:xfrm>
          <a:custGeom>
            <a:avLst/>
            <a:gdLst/>
            <a:ahLst/>
            <a:cxnLst/>
            <a:rect l="l" t="t" r="r" b="b"/>
            <a:pathLst>
              <a:path w="546862" h="273431" extrusionOk="0">
                <a:moveTo>
                  <a:pt x="0" y="45593"/>
                </a:moveTo>
                <a:cubicBezTo>
                  <a:pt x="0" y="20447"/>
                  <a:pt x="20447" y="0"/>
                  <a:pt x="45593" y="0"/>
                </a:cubicBezTo>
                <a:lnTo>
                  <a:pt x="501269" y="0"/>
                </a:lnTo>
                <a:cubicBezTo>
                  <a:pt x="526415" y="0"/>
                  <a:pt x="546862" y="20447"/>
                  <a:pt x="546862" y="45593"/>
                </a:cubicBezTo>
                <a:lnTo>
                  <a:pt x="546862" y="227838"/>
                </a:lnTo>
                <a:cubicBezTo>
                  <a:pt x="546862" y="252984"/>
                  <a:pt x="526415" y="273431"/>
                  <a:pt x="501269" y="273431"/>
                </a:cubicBezTo>
                <a:lnTo>
                  <a:pt x="45593" y="273431"/>
                </a:lnTo>
                <a:cubicBezTo>
                  <a:pt x="20447" y="273431"/>
                  <a:pt x="0" y="252984"/>
                  <a:pt x="0" y="227838"/>
                </a:cubicBezTo>
                <a:close/>
              </a:path>
            </a:pathLst>
          </a:custGeom>
          <a:gradFill>
            <a:gsLst>
              <a:gs pos="0">
                <a:srgbClr val="982D2B"/>
              </a:gs>
              <a:gs pos="80000">
                <a:srgbClr val="C83D39"/>
              </a:gs>
              <a:gs pos="100000">
                <a:srgbClr val="CC3A36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1"/>
          <p:cNvGrpSpPr/>
          <p:nvPr/>
        </p:nvGrpSpPr>
        <p:grpSpPr>
          <a:xfrm>
            <a:off x="20804993" y="19404511"/>
            <a:ext cx="1626379" cy="831014"/>
            <a:chOff x="0" y="-19050"/>
            <a:chExt cx="520200" cy="265801"/>
          </a:xfrm>
        </p:grpSpPr>
        <p:sp>
          <p:nvSpPr>
            <p:cNvPr id="127" name="Google Shape;127;p1"/>
            <p:cNvSpPr/>
            <p:nvPr/>
          </p:nvSpPr>
          <p:spPr>
            <a:xfrm>
              <a:off x="0" y="0"/>
              <a:ext cx="520200" cy="246751"/>
            </a:xfrm>
            <a:custGeom>
              <a:avLst/>
              <a:gdLst/>
              <a:ahLst/>
              <a:cxnLst/>
              <a:rect l="l" t="t" r="r" b="b"/>
              <a:pathLst>
                <a:path w="520200" h="246751" extrusionOk="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28" name="Google Shape;128;p1"/>
            <p:cNvSpPr txBox="1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799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29" name="Google Shape;129;p1"/>
          <p:cNvSpPr/>
          <p:nvPr/>
        </p:nvSpPr>
        <p:spPr>
          <a:xfrm>
            <a:off x="22346775" y="20572828"/>
            <a:ext cx="1709734" cy="854868"/>
          </a:xfrm>
          <a:custGeom>
            <a:avLst/>
            <a:gdLst/>
            <a:ahLst/>
            <a:cxnLst/>
            <a:rect l="l" t="t" r="r" b="b"/>
            <a:pathLst>
              <a:path w="546862" h="273431" extrusionOk="0">
                <a:moveTo>
                  <a:pt x="0" y="45593"/>
                </a:moveTo>
                <a:cubicBezTo>
                  <a:pt x="0" y="20447"/>
                  <a:pt x="20447" y="0"/>
                  <a:pt x="45593" y="0"/>
                </a:cubicBezTo>
                <a:lnTo>
                  <a:pt x="501269" y="0"/>
                </a:lnTo>
                <a:cubicBezTo>
                  <a:pt x="526415" y="0"/>
                  <a:pt x="546862" y="20447"/>
                  <a:pt x="546862" y="45593"/>
                </a:cubicBezTo>
                <a:lnTo>
                  <a:pt x="546862" y="227838"/>
                </a:lnTo>
                <a:cubicBezTo>
                  <a:pt x="546862" y="252984"/>
                  <a:pt x="526415" y="273431"/>
                  <a:pt x="501269" y="273431"/>
                </a:cubicBezTo>
                <a:lnTo>
                  <a:pt x="45593" y="273431"/>
                </a:lnTo>
                <a:cubicBezTo>
                  <a:pt x="20447" y="273431"/>
                  <a:pt x="0" y="252984"/>
                  <a:pt x="0" y="227838"/>
                </a:cubicBezTo>
                <a:close/>
              </a:path>
            </a:pathLst>
          </a:cu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" name="Google Shape;130;p1"/>
          <p:cNvGrpSpPr/>
          <p:nvPr/>
        </p:nvGrpSpPr>
        <p:grpSpPr>
          <a:xfrm>
            <a:off x="22388509" y="20555003"/>
            <a:ext cx="1626379" cy="831014"/>
            <a:chOff x="0" y="-19050"/>
            <a:chExt cx="520200" cy="265801"/>
          </a:xfrm>
        </p:grpSpPr>
        <p:sp>
          <p:nvSpPr>
            <p:cNvPr id="131" name="Google Shape;131;p1"/>
            <p:cNvSpPr/>
            <p:nvPr/>
          </p:nvSpPr>
          <p:spPr>
            <a:xfrm>
              <a:off x="0" y="0"/>
              <a:ext cx="520200" cy="246751"/>
            </a:xfrm>
            <a:custGeom>
              <a:avLst/>
              <a:gdLst/>
              <a:ahLst/>
              <a:cxnLst/>
              <a:rect l="l" t="t" r="r" b="b"/>
              <a:pathLst>
                <a:path w="520200" h="246751" extrusionOk="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32" name="Google Shape;132;p1"/>
            <p:cNvSpPr txBox="1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799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33" name="Google Shape;133;p1"/>
          <p:cNvSpPr/>
          <p:nvPr/>
        </p:nvSpPr>
        <p:spPr>
          <a:xfrm>
            <a:off x="21741926" y="22434363"/>
            <a:ext cx="1709734" cy="854868"/>
          </a:xfrm>
          <a:custGeom>
            <a:avLst/>
            <a:gdLst/>
            <a:ahLst/>
            <a:cxnLst/>
            <a:rect l="l" t="t" r="r" b="b"/>
            <a:pathLst>
              <a:path w="546862" h="273431" extrusionOk="0">
                <a:moveTo>
                  <a:pt x="0" y="45593"/>
                </a:moveTo>
                <a:cubicBezTo>
                  <a:pt x="0" y="20447"/>
                  <a:pt x="20447" y="0"/>
                  <a:pt x="45593" y="0"/>
                </a:cubicBezTo>
                <a:lnTo>
                  <a:pt x="501269" y="0"/>
                </a:lnTo>
                <a:cubicBezTo>
                  <a:pt x="526415" y="0"/>
                  <a:pt x="546862" y="20447"/>
                  <a:pt x="546862" y="45593"/>
                </a:cubicBezTo>
                <a:lnTo>
                  <a:pt x="546862" y="227838"/>
                </a:lnTo>
                <a:cubicBezTo>
                  <a:pt x="546862" y="252984"/>
                  <a:pt x="526415" y="273431"/>
                  <a:pt x="501269" y="273431"/>
                </a:cubicBezTo>
                <a:lnTo>
                  <a:pt x="45593" y="273431"/>
                </a:lnTo>
                <a:cubicBezTo>
                  <a:pt x="20447" y="273431"/>
                  <a:pt x="0" y="252984"/>
                  <a:pt x="0" y="227838"/>
                </a:cubicBezTo>
                <a:close/>
              </a:path>
            </a:pathLst>
          </a:cu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" name="Google Shape;134;p1"/>
          <p:cNvGrpSpPr/>
          <p:nvPr/>
        </p:nvGrpSpPr>
        <p:grpSpPr>
          <a:xfrm>
            <a:off x="21783660" y="22416538"/>
            <a:ext cx="1626379" cy="831014"/>
            <a:chOff x="0" y="-19050"/>
            <a:chExt cx="520200" cy="265801"/>
          </a:xfrm>
        </p:grpSpPr>
        <p:sp>
          <p:nvSpPr>
            <p:cNvPr id="135" name="Google Shape;135;p1"/>
            <p:cNvSpPr/>
            <p:nvPr/>
          </p:nvSpPr>
          <p:spPr>
            <a:xfrm>
              <a:off x="0" y="0"/>
              <a:ext cx="520200" cy="246751"/>
            </a:xfrm>
            <a:custGeom>
              <a:avLst/>
              <a:gdLst/>
              <a:ahLst/>
              <a:cxnLst/>
              <a:rect l="l" t="t" r="r" b="b"/>
              <a:pathLst>
                <a:path w="520200" h="246751" extrusionOk="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36" name="Google Shape;136;p1"/>
            <p:cNvSpPr txBox="1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799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37" name="Google Shape;137;p1"/>
          <p:cNvSpPr/>
          <p:nvPr/>
        </p:nvSpPr>
        <p:spPr>
          <a:xfrm>
            <a:off x="19784592" y="22434363"/>
            <a:ext cx="1709734" cy="854868"/>
          </a:xfrm>
          <a:custGeom>
            <a:avLst/>
            <a:gdLst/>
            <a:ahLst/>
            <a:cxnLst/>
            <a:rect l="l" t="t" r="r" b="b"/>
            <a:pathLst>
              <a:path w="546862" h="273431" extrusionOk="0">
                <a:moveTo>
                  <a:pt x="0" y="45593"/>
                </a:moveTo>
                <a:cubicBezTo>
                  <a:pt x="0" y="20447"/>
                  <a:pt x="20447" y="0"/>
                  <a:pt x="45593" y="0"/>
                </a:cubicBezTo>
                <a:lnTo>
                  <a:pt x="501269" y="0"/>
                </a:lnTo>
                <a:cubicBezTo>
                  <a:pt x="526415" y="0"/>
                  <a:pt x="546862" y="20447"/>
                  <a:pt x="546862" y="45593"/>
                </a:cubicBezTo>
                <a:lnTo>
                  <a:pt x="546862" y="227838"/>
                </a:lnTo>
                <a:cubicBezTo>
                  <a:pt x="546862" y="252984"/>
                  <a:pt x="526415" y="273431"/>
                  <a:pt x="501269" y="273431"/>
                </a:cubicBezTo>
                <a:lnTo>
                  <a:pt x="45593" y="273431"/>
                </a:lnTo>
                <a:cubicBezTo>
                  <a:pt x="20447" y="273431"/>
                  <a:pt x="0" y="252984"/>
                  <a:pt x="0" y="227838"/>
                </a:cubicBezTo>
                <a:close/>
              </a:path>
            </a:pathLst>
          </a:custGeom>
          <a:gradFill>
            <a:gsLst>
              <a:gs pos="0">
                <a:srgbClr val="27869E"/>
              </a:gs>
              <a:gs pos="80000">
                <a:srgbClr val="34B0D0"/>
              </a:gs>
              <a:gs pos="100000">
                <a:srgbClr val="30B3D4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8" name="Google Shape;138;p1"/>
          <p:cNvGrpSpPr/>
          <p:nvPr/>
        </p:nvGrpSpPr>
        <p:grpSpPr>
          <a:xfrm>
            <a:off x="19826326" y="22416538"/>
            <a:ext cx="1626480" cy="830995"/>
            <a:chOff x="0" y="-19050"/>
            <a:chExt cx="520232" cy="265795"/>
          </a:xfrm>
        </p:grpSpPr>
        <p:sp>
          <p:nvSpPr>
            <p:cNvPr id="139" name="Google Shape;139;p1"/>
            <p:cNvSpPr/>
            <p:nvPr/>
          </p:nvSpPr>
          <p:spPr>
            <a:xfrm>
              <a:off x="0" y="0"/>
              <a:ext cx="520232" cy="246745"/>
            </a:xfrm>
            <a:custGeom>
              <a:avLst/>
              <a:gdLst/>
              <a:ahLst/>
              <a:cxnLst/>
              <a:rect l="l" t="t" r="r" b="b"/>
              <a:pathLst>
                <a:path w="520232" h="246745" extrusionOk="0">
                  <a:moveTo>
                    <a:pt x="0" y="0"/>
                  </a:moveTo>
                  <a:lnTo>
                    <a:pt x="520232" y="0"/>
                  </a:lnTo>
                  <a:lnTo>
                    <a:pt x="520232" y="246745"/>
                  </a:lnTo>
                  <a:lnTo>
                    <a:pt x="0" y="246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40" name="Google Shape;140;p1"/>
            <p:cNvSpPr txBox="1"/>
            <p:nvPr/>
          </p:nvSpPr>
          <p:spPr>
            <a:xfrm>
              <a:off x="0" y="-19050"/>
              <a:ext cx="520232" cy="265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799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41" name="Google Shape;141;p1"/>
          <p:cNvSpPr/>
          <p:nvPr/>
        </p:nvSpPr>
        <p:spPr>
          <a:xfrm>
            <a:off x="19179743" y="20572828"/>
            <a:ext cx="1709734" cy="854868"/>
          </a:xfrm>
          <a:custGeom>
            <a:avLst/>
            <a:gdLst/>
            <a:ahLst/>
            <a:cxnLst/>
            <a:rect l="l" t="t" r="r" b="b"/>
            <a:pathLst>
              <a:path w="546862" h="273431" extrusionOk="0">
                <a:moveTo>
                  <a:pt x="0" y="45593"/>
                </a:moveTo>
                <a:cubicBezTo>
                  <a:pt x="0" y="20447"/>
                  <a:pt x="20447" y="0"/>
                  <a:pt x="45593" y="0"/>
                </a:cubicBezTo>
                <a:lnTo>
                  <a:pt x="501269" y="0"/>
                </a:lnTo>
                <a:cubicBezTo>
                  <a:pt x="526415" y="0"/>
                  <a:pt x="546862" y="20447"/>
                  <a:pt x="546862" y="45593"/>
                </a:cubicBezTo>
                <a:lnTo>
                  <a:pt x="546862" y="227838"/>
                </a:lnTo>
                <a:cubicBezTo>
                  <a:pt x="546862" y="252984"/>
                  <a:pt x="526415" y="273431"/>
                  <a:pt x="501269" y="273431"/>
                </a:cubicBezTo>
                <a:lnTo>
                  <a:pt x="45593" y="273431"/>
                </a:lnTo>
                <a:cubicBezTo>
                  <a:pt x="20447" y="273431"/>
                  <a:pt x="0" y="252984"/>
                  <a:pt x="0" y="227838"/>
                </a:cubicBezTo>
                <a:close/>
              </a:path>
            </a:pathLst>
          </a:custGeom>
          <a:gradFill>
            <a:gsLst>
              <a:gs pos="0">
                <a:srgbClr val="C86B1D"/>
              </a:gs>
              <a:gs pos="80000">
                <a:srgbClr val="FF8D25"/>
              </a:gs>
              <a:gs pos="100000">
                <a:srgbClr val="FF8D22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Google Shape;142;p1"/>
          <p:cNvGrpSpPr/>
          <p:nvPr/>
        </p:nvGrpSpPr>
        <p:grpSpPr>
          <a:xfrm>
            <a:off x="19221477" y="20555003"/>
            <a:ext cx="1626379" cy="831014"/>
            <a:chOff x="0" y="-19050"/>
            <a:chExt cx="520200" cy="265801"/>
          </a:xfrm>
        </p:grpSpPr>
        <p:sp>
          <p:nvSpPr>
            <p:cNvPr id="143" name="Google Shape;143;p1"/>
            <p:cNvSpPr/>
            <p:nvPr/>
          </p:nvSpPr>
          <p:spPr>
            <a:xfrm>
              <a:off x="0" y="0"/>
              <a:ext cx="520200" cy="246751"/>
            </a:xfrm>
            <a:custGeom>
              <a:avLst/>
              <a:gdLst/>
              <a:ahLst/>
              <a:cxnLst/>
              <a:rect l="l" t="t" r="r" b="b"/>
              <a:pathLst>
                <a:path w="520200" h="246751" extrusionOk="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44" name="Google Shape;144;p1"/>
            <p:cNvSpPr txBox="1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799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45" name="Google Shape;145;p1"/>
          <p:cNvSpPr/>
          <p:nvPr/>
        </p:nvSpPr>
        <p:spPr>
          <a:xfrm>
            <a:off x="27100206" y="20928181"/>
            <a:ext cx="2454518" cy="2454518"/>
          </a:xfrm>
          <a:custGeom>
            <a:avLst/>
            <a:gdLst/>
            <a:ahLst/>
            <a:cxnLst/>
            <a:rect l="l" t="t" r="r" b="b"/>
            <a:pathLst>
              <a:path w="2454518" h="2454518" extrusionOk="0">
                <a:moveTo>
                  <a:pt x="0" y="0"/>
                </a:moveTo>
                <a:lnTo>
                  <a:pt x="2454518" y="0"/>
                </a:lnTo>
                <a:lnTo>
                  <a:pt x="2454518" y="2454519"/>
                </a:lnTo>
                <a:lnTo>
                  <a:pt x="0" y="245451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grpSp>
        <p:nvGrpSpPr>
          <p:cNvPr id="146" name="Google Shape;146;p1"/>
          <p:cNvGrpSpPr/>
          <p:nvPr/>
        </p:nvGrpSpPr>
        <p:grpSpPr>
          <a:xfrm>
            <a:off x="27593673" y="21413802"/>
            <a:ext cx="1467584" cy="1351012"/>
            <a:chOff x="0" y="-28575"/>
            <a:chExt cx="469409" cy="432124"/>
          </a:xfrm>
        </p:grpSpPr>
        <p:sp>
          <p:nvSpPr>
            <p:cNvPr id="147" name="Google Shape;147;p1"/>
            <p:cNvSpPr/>
            <p:nvPr/>
          </p:nvSpPr>
          <p:spPr>
            <a:xfrm>
              <a:off x="0" y="0"/>
              <a:ext cx="469409" cy="403549"/>
            </a:xfrm>
            <a:custGeom>
              <a:avLst/>
              <a:gdLst/>
              <a:ahLst/>
              <a:cxnLst/>
              <a:rect l="l" t="t" r="r" b="b"/>
              <a:pathLst>
                <a:path w="469409" h="403549" extrusionOk="0">
                  <a:moveTo>
                    <a:pt x="0" y="0"/>
                  </a:moveTo>
                  <a:lnTo>
                    <a:pt x="469409" y="0"/>
                  </a:lnTo>
                  <a:lnTo>
                    <a:pt x="469409" y="403549"/>
                  </a:lnTo>
                  <a:lnTo>
                    <a:pt x="0" y="40354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48" name="Google Shape;148;p1"/>
            <p:cNvSpPr txBox="1"/>
            <p:nvPr/>
          </p:nvSpPr>
          <p:spPr>
            <a:xfrm>
              <a:off x="0" y="-28575"/>
              <a:ext cx="469409" cy="4321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8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49" name="Google Shape;149;p1"/>
          <p:cNvSpPr/>
          <p:nvPr/>
        </p:nvSpPr>
        <p:spPr>
          <a:xfrm>
            <a:off x="25672121" y="20348021"/>
            <a:ext cx="1785105" cy="1785105"/>
          </a:xfrm>
          <a:custGeom>
            <a:avLst/>
            <a:gdLst/>
            <a:ahLst/>
            <a:cxnLst/>
            <a:rect l="l" t="t" r="r" b="b"/>
            <a:pathLst>
              <a:path w="1785105" h="1785105" extrusionOk="0">
                <a:moveTo>
                  <a:pt x="0" y="0"/>
                </a:moveTo>
                <a:lnTo>
                  <a:pt x="1785105" y="0"/>
                </a:lnTo>
                <a:lnTo>
                  <a:pt x="1785105" y="1785105"/>
                </a:lnTo>
                <a:lnTo>
                  <a:pt x="0" y="178510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grpSp>
        <p:nvGrpSpPr>
          <p:cNvPr id="150" name="Google Shape;150;p1"/>
          <p:cNvGrpSpPr/>
          <p:nvPr/>
        </p:nvGrpSpPr>
        <p:grpSpPr>
          <a:xfrm>
            <a:off x="26121527" y="20710805"/>
            <a:ext cx="886293" cy="970199"/>
            <a:chOff x="0" y="-28575"/>
            <a:chExt cx="283483" cy="310320"/>
          </a:xfrm>
        </p:grpSpPr>
        <p:sp>
          <p:nvSpPr>
            <p:cNvPr id="151" name="Google Shape;151;p1"/>
            <p:cNvSpPr/>
            <p:nvPr/>
          </p:nvSpPr>
          <p:spPr>
            <a:xfrm>
              <a:off x="0" y="0"/>
              <a:ext cx="283483" cy="281745"/>
            </a:xfrm>
            <a:custGeom>
              <a:avLst/>
              <a:gdLst/>
              <a:ahLst/>
              <a:cxnLst/>
              <a:rect l="l" t="t" r="r" b="b"/>
              <a:pathLst>
                <a:path w="283483" h="281745" extrusionOk="0">
                  <a:moveTo>
                    <a:pt x="0" y="0"/>
                  </a:moveTo>
                  <a:lnTo>
                    <a:pt x="283483" y="0"/>
                  </a:lnTo>
                  <a:lnTo>
                    <a:pt x="283483" y="281745"/>
                  </a:lnTo>
                  <a:lnTo>
                    <a:pt x="0" y="281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52" name="Google Shape;152;p1"/>
            <p:cNvSpPr txBox="1"/>
            <p:nvPr/>
          </p:nvSpPr>
          <p:spPr>
            <a:xfrm>
              <a:off x="0" y="-28575"/>
              <a:ext cx="283483" cy="310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8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53" name="Google Shape;153;p1"/>
          <p:cNvSpPr/>
          <p:nvPr/>
        </p:nvSpPr>
        <p:spPr>
          <a:xfrm>
            <a:off x="26475419" y="18919937"/>
            <a:ext cx="2142126" cy="2142126"/>
          </a:xfrm>
          <a:custGeom>
            <a:avLst/>
            <a:gdLst/>
            <a:ahLst/>
            <a:cxnLst/>
            <a:rect l="l" t="t" r="r" b="b"/>
            <a:pathLst>
              <a:path w="2142126" h="2142126" extrusionOk="0">
                <a:moveTo>
                  <a:pt x="0" y="0"/>
                </a:moveTo>
                <a:lnTo>
                  <a:pt x="2142126" y="0"/>
                </a:lnTo>
                <a:lnTo>
                  <a:pt x="2142126" y="2142126"/>
                </a:lnTo>
                <a:lnTo>
                  <a:pt x="0" y="214212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grpSp>
        <p:nvGrpSpPr>
          <p:cNvPr id="154" name="Google Shape;154;p1"/>
          <p:cNvGrpSpPr/>
          <p:nvPr/>
        </p:nvGrpSpPr>
        <p:grpSpPr>
          <a:xfrm>
            <a:off x="27055577" y="19410759"/>
            <a:ext cx="981807" cy="1071145"/>
            <a:chOff x="0" y="-28575"/>
            <a:chExt cx="314033" cy="342608"/>
          </a:xfrm>
        </p:grpSpPr>
        <p:sp>
          <p:nvSpPr>
            <p:cNvPr id="155" name="Google Shape;155;p1"/>
            <p:cNvSpPr/>
            <p:nvPr/>
          </p:nvSpPr>
          <p:spPr>
            <a:xfrm>
              <a:off x="0" y="0"/>
              <a:ext cx="314033" cy="314033"/>
            </a:xfrm>
            <a:custGeom>
              <a:avLst/>
              <a:gdLst/>
              <a:ahLst/>
              <a:cxnLst/>
              <a:rect l="l" t="t" r="r" b="b"/>
              <a:pathLst>
                <a:path w="314033" h="314033" extrusionOk="0">
                  <a:moveTo>
                    <a:pt x="0" y="0"/>
                  </a:moveTo>
                  <a:lnTo>
                    <a:pt x="314033" y="0"/>
                  </a:lnTo>
                  <a:lnTo>
                    <a:pt x="314033" y="314033"/>
                  </a:lnTo>
                  <a:lnTo>
                    <a:pt x="0" y="3140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56" name="Google Shape;156;p1"/>
            <p:cNvSpPr txBox="1"/>
            <p:nvPr/>
          </p:nvSpPr>
          <p:spPr>
            <a:xfrm>
              <a:off x="0" y="-28575"/>
              <a:ext cx="314033" cy="3426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8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57" name="Google Shape;157;p1"/>
          <p:cNvSpPr/>
          <p:nvPr/>
        </p:nvSpPr>
        <p:spPr>
          <a:xfrm>
            <a:off x="26895123" y="20557421"/>
            <a:ext cx="3154074" cy="3154074"/>
          </a:xfrm>
          <a:custGeom>
            <a:avLst/>
            <a:gdLst/>
            <a:ahLst/>
            <a:cxnLst/>
            <a:rect l="l" t="t" r="r" b="b"/>
            <a:pathLst>
              <a:path w="3154074" h="3154074" extrusionOk="0">
                <a:moveTo>
                  <a:pt x="0" y="0"/>
                </a:moveTo>
                <a:lnTo>
                  <a:pt x="3154074" y="0"/>
                </a:lnTo>
                <a:lnTo>
                  <a:pt x="3154074" y="3154073"/>
                </a:lnTo>
                <a:lnTo>
                  <a:pt x="0" y="315407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Google Shape;158;p1"/>
          <p:cNvSpPr/>
          <p:nvPr/>
        </p:nvSpPr>
        <p:spPr>
          <a:xfrm>
            <a:off x="25349838" y="19950973"/>
            <a:ext cx="2294992" cy="2294992"/>
          </a:xfrm>
          <a:custGeom>
            <a:avLst/>
            <a:gdLst/>
            <a:ahLst/>
            <a:cxnLst/>
            <a:rect l="l" t="t" r="r" b="b"/>
            <a:pathLst>
              <a:path w="2294992" h="2294992" extrusionOk="0">
                <a:moveTo>
                  <a:pt x="0" y="0"/>
                </a:moveTo>
                <a:lnTo>
                  <a:pt x="2294991" y="0"/>
                </a:lnTo>
                <a:lnTo>
                  <a:pt x="2294991" y="2294992"/>
                </a:lnTo>
                <a:lnTo>
                  <a:pt x="0" y="2294992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9" name="Google Shape;159;p1"/>
          <p:cNvSpPr/>
          <p:nvPr/>
        </p:nvSpPr>
        <p:spPr>
          <a:xfrm>
            <a:off x="26261247" y="18731306"/>
            <a:ext cx="2473503" cy="2473503"/>
          </a:xfrm>
          <a:custGeom>
            <a:avLst/>
            <a:gdLst/>
            <a:ahLst/>
            <a:cxnLst/>
            <a:rect l="l" t="t" r="r" b="b"/>
            <a:pathLst>
              <a:path w="2473503" h="2473503" extrusionOk="0">
                <a:moveTo>
                  <a:pt x="0" y="0"/>
                </a:moveTo>
                <a:lnTo>
                  <a:pt x="2473503" y="0"/>
                </a:lnTo>
                <a:lnTo>
                  <a:pt x="2473503" y="2473503"/>
                </a:lnTo>
                <a:lnTo>
                  <a:pt x="0" y="247350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Google Shape;160;p1"/>
          <p:cNvSpPr/>
          <p:nvPr/>
        </p:nvSpPr>
        <p:spPr>
          <a:xfrm>
            <a:off x="3505319" y="31737911"/>
            <a:ext cx="1535822" cy="1535822"/>
          </a:xfrm>
          <a:custGeom>
            <a:avLst/>
            <a:gdLst/>
            <a:ahLst/>
            <a:cxnLst/>
            <a:rect l="l" t="t" r="r" b="b"/>
            <a:pathLst>
              <a:path w="491236" h="491236" extrusionOk="0">
                <a:moveTo>
                  <a:pt x="0" y="245618"/>
                </a:moveTo>
                <a:cubicBezTo>
                  <a:pt x="0" y="109982"/>
                  <a:pt x="109982" y="0"/>
                  <a:pt x="245618" y="0"/>
                </a:cubicBezTo>
                <a:cubicBezTo>
                  <a:pt x="381254" y="0"/>
                  <a:pt x="491236" y="109982"/>
                  <a:pt x="491236" y="245618"/>
                </a:cubicBezTo>
                <a:cubicBezTo>
                  <a:pt x="491236" y="381254"/>
                  <a:pt x="381254" y="491236"/>
                  <a:pt x="245618" y="491236"/>
                </a:cubicBezTo>
                <a:cubicBezTo>
                  <a:pt x="109982" y="491236"/>
                  <a:pt x="0" y="381254"/>
                  <a:pt x="0" y="245618"/>
                </a:cubicBezTo>
                <a:close/>
                <a:moveTo>
                  <a:pt x="98298" y="245618"/>
                </a:moveTo>
                <a:cubicBezTo>
                  <a:pt x="98298" y="327025"/>
                  <a:pt x="164211" y="392938"/>
                  <a:pt x="245618" y="392938"/>
                </a:cubicBezTo>
                <a:cubicBezTo>
                  <a:pt x="327025" y="392938"/>
                  <a:pt x="392938" y="327025"/>
                  <a:pt x="392938" y="245618"/>
                </a:cubicBezTo>
                <a:cubicBezTo>
                  <a:pt x="392938" y="164211"/>
                  <a:pt x="327025" y="98298"/>
                  <a:pt x="245618" y="98298"/>
                </a:cubicBezTo>
                <a:cubicBezTo>
                  <a:pt x="164211" y="98298"/>
                  <a:pt x="98298" y="164211"/>
                  <a:pt x="98298" y="245618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1" name="Google Shape;161;p1"/>
          <p:cNvGrpSpPr/>
          <p:nvPr/>
        </p:nvGrpSpPr>
        <p:grpSpPr>
          <a:xfrm rot="-3900000">
            <a:off x="3992449" y="30401276"/>
            <a:ext cx="1909040" cy="1039127"/>
            <a:chOff x="0" y="-38100"/>
            <a:chExt cx="610610" cy="332366"/>
          </a:xfrm>
        </p:grpSpPr>
        <p:sp>
          <p:nvSpPr>
            <p:cNvPr id="162" name="Google Shape;162;p1"/>
            <p:cNvSpPr/>
            <p:nvPr/>
          </p:nvSpPr>
          <p:spPr>
            <a:xfrm>
              <a:off x="0" y="0"/>
              <a:ext cx="610610" cy="294266"/>
            </a:xfrm>
            <a:custGeom>
              <a:avLst/>
              <a:gdLst/>
              <a:ahLst/>
              <a:cxnLst/>
              <a:rect l="l" t="t" r="r" b="b"/>
              <a:pathLst>
                <a:path w="610610" h="294266" extrusionOk="0">
                  <a:moveTo>
                    <a:pt x="0" y="0"/>
                  </a:moveTo>
                  <a:lnTo>
                    <a:pt x="610610" y="0"/>
                  </a:lnTo>
                  <a:lnTo>
                    <a:pt x="610610" y="294266"/>
                  </a:lnTo>
                  <a:lnTo>
                    <a:pt x="0" y="2942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63" name="Google Shape;163;p1"/>
            <p:cNvSpPr txBox="1"/>
            <p:nvPr/>
          </p:nvSpPr>
          <p:spPr>
            <a:xfrm>
              <a:off x="0" y="-38100"/>
              <a:ext cx="610610" cy="3323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64" name="Google Shape;164;p1"/>
          <p:cNvSpPr/>
          <p:nvPr/>
        </p:nvSpPr>
        <p:spPr>
          <a:xfrm>
            <a:off x="5156688" y="32107197"/>
            <a:ext cx="797294" cy="797294"/>
          </a:xfrm>
          <a:custGeom>
            <a:avLst/>
            <a:gdLst/>
            <a:ahLst/>
            <a:cxnLst/>
            <a:rect l="l" t="t" r="r" b="b"/>
            <a:pathLst>
              <a:path w="255016" h="255016" extrusionOk="0">
                <a:moveTo>
                  <a:pt x="0" y="127508"/>
                </a:moveTo>
                <a:cubicBezTo>
                  <a:pt x="0" y="57023"/>
                  <a:pt x="57023" y="0"/>
                  <a:pt x="127508" y="0"/>
                </a:cubicBezTo>
                <a:cubicBezTo>
                  <a:pt x="197993" y="0"/>
                  <a:pt x="255016" y="57023"/>
                  <a:pt x="255016" y="127508"/>
                </a:cubicBezTo>
                <a:cubicBezTo>
                  <a:pt x="255016" y="197993"/>
                  <a:pt x="197866" y="255016"/>
                  <a:pt x="127508" y="255016"/>
                </a:cubicBezTo>
                <a:cubicBezTo>
                  <a:pt x="57150" y="255016"/>
                  <a:pt x="0" y="197866"/>
                  <a:pt x="0" y="127508"/>
                </a:cubicBezTo>
                <a:close/>
              </a:path>
            </a:pathLst>
          </a:custGeom>
          <a:solidFill>
            <a:srgbClr val="49AC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" name="Google Shape;165;p1"/>
          <p:cNvGrpSpPr/>
          <p:nvPr/>
        </p:nvGrpSpPr>
        <p:grpSpPr>
          <a:xfrm rot="-3900000">
            <a:off x="4160579" y="33130692"/>
            <a:ext cx="1651408" cy="919674"/>
            <a:chOff x="0" y="-38100"/>
            <a:chExt cx="528206" cy="294159"/>
          </a:xfrm>
        </p:grpSpPr>
        <p:sp>
          <p:nvSpPr>
            <p:cNvPr id="166" name="Google Shape;166;p1"/>
            <p:cNvSpPr/>
            <p:nvPr/>
          </p:nvSpPr>
          <p:spPr>
            <a:xfrm>
              <a:off x="0" y="0"/>
              <a:ext cx="528206" cy="256059"/>
            </a:xfrm>
            <a:custGeom>
              <a:avLst/>
              <a:gdLst/>
              <a:ahLst/>
              <a:cxnLst/>
              <a:rect l="l" t="t" r="r" b="b"/>
              <a:pathLst>
                <a:path w="528206" h="256059" extrusionOk="0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67" name="Google Shape;167;p1"/>
            <p:cNvSpPr txBox="1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r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68" name="Google Shape;168;p1"/>
          <p:cNvSpPr/>
          <p:nvPr/>
        </p:nvSpPr>
        <p:spPr>
          <a:xfrm>
            <a:off x="6069363" y="32107197"/>
            <a:ext cx="797294" cy="797294"/>
          </a:xfrm>
          <a:custGeom>
            <a:avLst/>
            <a:gdLst/>
            <a:ahLst/>
            <a:cxnLst/>
            <a:rect l="l" t="t" r="r" b="b"/>
            <a:pathLst>
              <a:path w="255016" h="255016" extrusionOk="0">
                <a:moveTo>
                  <a:pt x="0" y="127508"/>
                </a:moveTo>
                <a:cubicBezTo>
                  <a:pt x="0" y="57023"/>
                  <a:pt x="57023" y="0"/>
                  <a:pt x="127508" y="0"/>
                </a:cubicBezTo>
                <a:cubicBezTo>
                  <a:pt x="197993" y="0"/>
                  <a:pt x="255016" y="57023"/>
                  <a:pt x="255016" y="127508"/>
                </a:cubicBezTo>
                <a:cubicBezTo>
                  <a:pt x="255016" y="197993"/>
                  <a:pt x="197866" y="255016"/>
                  <a:pt x="127508" y="255016"/>
                </a:cubicBezTo>
                <a:cubicBezTo>
                  <a:pt x="57150" y="255016"/>
                  <a:pt x="0" y="197866"/>
                  <a:pt x="0" y="127508"/>
                </a:cubicBezTo>
                <a:close/>
              </a:path>
            </a:pathLst>
          </a:custGeom>
          <a:solidFill>
            <a:srgbClr val="47D67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1"/>
          <p:cNvGrpSpPr/>
          <p:nvPr/>
        </p:nvGrpSpPr>
        <p:grpSpPr>
          <a:xfrm rot="-3900000">
            <a:off x="5073254" y="33130692"/>
            <a:ext cx="1651408" cy="919674"/>
            <a:chOff x="0" y="-38100"/>
            <a:chExt cx="528206" cy="294159"/>
          </a:xfrm>
        </p:grpSpPr>
        <p:sp>
          <p:nvSpPr>
            <p:cNvPr id="170" name="Google Shape;170;p1"/>
            <p:cNvSpPr/>
            <p:nvPr/>
          </p:nvSpPr>
          <p:spPr>
            <a:xfrm>
              <a:off x="0" y="0"/>
              <a:ext cx="528206" cy="256059"/>
            </a:xfrm>
            <a:custGeom>
              <a:avLst/>
              <a:gdLst/>
              <a:ahLst/>
              <a:cxnLst/>
              <a:rect l="l" t="t" r="r" b="b"/>
              <a:pathLst>
                <a:path w="528206" h="256059" extrusionOk="0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71" name="Google Shape;171;p1"/>
            <p:cNvSpPr txBox="1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r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72" name="Google Shape;172;p1"/>
          <p:cNvSpPr/>
          <p:nvPr/>
        </p:nvSpPr>
        <p:spPr>
          <a:xfrm>
            <a:off x="6982161" y="31737911"/>
            <a:ext cx="1535822" cy="1535822"/>
          </a:xfrm>
          <a:custGeom>
            <a:avLst/>
            <a:gdLst/>
            <a:ahLst/>
            <a:cxnLst/>
            <a:rect l="l" t="t" r="r" b="b"/>
            <a:pathLst>
              <a:path w="491236" h="491236" extrusionOk="0">
                <a:moveTo>
                  <a:pt x="0" y="245618"/>
                </a:moveTo>
                <a:cubicBezTo>
                  <a:pt x="0" y="109982"/>
                  <a:pt x="109982" y="0"/>
                  <a:pt x="245618" y="0"/>
                </a:cubicBezTo>
                <a:cubicBezTo>
                  <a:pt x="381254" y="0"/>
                  <a:pt x="491236" y="109982"/>
                  <a:pt x="491236" y="245618"/>
                </a:cubicBezTo>
                <a:cubicBezTo>
                  <a:pt x="491236" y="381254"/>
                  <a:pt x="381254" y="491236"/>
                  <a:pt x="245618" y="491236"/>
                </a:cubicBezTo>
                <a:cubicBezTo>
                  <a:pt x="109982" y="491236"/>
                  <a:pt x="0" y="381254"/>
                  <a:pt x="0" y="245618"/>
                </a:cubicBezTo>
                <a:close/>
                <a:moveTo>
                  <a:pt x="98298" y="245618"/>
                </a:moveTo>
                <a:cubicBezTo>
                  <a:pt x="98298" y="327025"/>
                  <a:pt x="164211" y="392938"/>
                  <a:pt x="245618" y="392938"/>
                </a:cubicBezTo>
                <a:cubicBezTo>
                  <a:pt x="327025" y="392938"/>
                  <a:pt x="392938" y="327025"/>
                  <a:pt x="392938" y="245618"/>
                </a:cubicBezTo>
                <a:cubicBezTo>
                  <a:pt x="392938" y="164211"/>
                  <a:pt x="327025" y="98298"/>
                  <a:pt x="245618" y="98298"/>
                </a:cubicBezTo>
                <a:cubicBezTo>
                  <a:pt x="164211" y="98298"/>
                  <a:pt x="98298" y="164211"/>
                  <a:pt x="98298" y="245618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" name="Google Shape;173;p1"/>
          <p:cNvGrpSpPr/>
          <p:nvPr/>
        </p:nvGrpSpPr>
        <p:grpSpPr>
          <a:xfrm rot="-3900000">
            <a:off x="7469291" y="30401276"/>
            <a:ext cx="1909040" cy="1039127"/>
            <a:chOff x="0" y="-38100"/>
            <a:chExt cx="610610" cy="332366"/>
          </a:xfrm>
        </p:grpSpPr>
        <p:sp>
          <p:nvSpPr>
            <p:cNvPr id="174" name="Google Shape;174;p1"/>
            <p:cNvSpPr/>
            <p:nvPr/>
          </p:nvSpPr>
          <p:spPr>
            <a:xfrm>
              <a:off x="0" y="0"/>
              <a:ext cx="610610" cy="294266"/>
            </a:xfrm>
            <a:custGeom>
              <a:avLst/>
              <a:gdLst/>
              <a:ahLst/>
              <a:cxnLst/>
              <a:rect l="l" t="t" r="r" b="b"/>
              <a:pathLst>
                <a:path w="610610" h="294266" extrusionOk="0">
                  <a:moveTo>
                    <a:pt x="0" y="0"/>
                  </a:moveTo>
                  <a:lnTo>
                    <a:pt x="610610" y="0"/>
                  </a:lnTo>
                  <a:lnTo>
                    <a:pt x="610610" y="294266"/>
                  </a:lnTo>
                  <a:lnTo>
                    <a:pt x="0" y="2942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75" name="Google Shape;175;p1"/>
            <p:cNvSpPr txBox="1"/>
            <p:nvPr/>
          </p:nvSpPr>
          <p:spPr>
            <a:xfrm>
              <a:off x="0" y="-38100"/>
              <a:ext cx="610610" cy="3323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sp>
        <p:nvSpPr>
          <p:cNvPr id="176" name="Google Shape;176;p1"/>
          <p:cNvSpPr/>
          <p:nvPr/>
        </p:nvSpPr>
        <p:spPr>
          <a:xfrm>
            <a:off x="8633530" y="32107197"/>
            <a:ext cx="797294" cy="797294"/>
          </a:xfrm>
          <a:custGeom>
            <a:avLst/>
            <a:gdLst/>
            <a:ahLst/>
            <a:cxnLst/>
            <a:rect l="l" t="t" r="r" b="b"/>
            <a:pathLst>
              <a:path w="255016" h="255016" extrusionOk="0">
                <a:moveTo>
                  <a:pt x="0" y="127508"/>
                </a:moveTo>
                <a:cubicBezTo>
                  <a:pt x="0" y="57023"/>
                  <a:pt x="57023" y="0"/>
                  <a:pt x="127508" y="0"/>
                </a:cubicBezTo>
                <a:cubicBezTo>
                  <a:pt x="197993" y="0"/>
                  <a:pt x="255016" y="57023"/>
                  <a:pt x="255016" y="127508"/>
                </a:cubicBezTo>
                <a:cubicBezTo>
                  <a:pt x="255016" y="197993"/>
                  <a:pt x="197866" y="255016"/>
                  <a:pt x="127508" y="255016"/>
                </a:cubicBezTo>
                <a:cubicBezTo>
                  <a:pt x="57150" y="255016"/>
                  <a:pt x="0" y="197866"/>
                  <a:pt x="0" y="127508"/>
                </a:cubicBezTo>
                <a:close/>
              </a:path>
            </a:pathLst>
          </a:custGeom>
          <a:solidFill>
            <a:srgbClr val="ABE7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" name="Google Shape;177;p1"/>
          <p:cNvGrpSpPr/>
          <p:nvPr/>
        </p:nvGrpSpPr>
        <p:grpSpPr>
          <a:xfrm rot="-3900000">
            <a:off x="7637421" y="33130692"/>
            <a:ext cx="1651408" cy="919674"/>
            <a:chOff x="0" y="-38100"/>
            <a:chExt cx="528206" cy="294159"/>
          </a:xfrm>
        </p:grpSpPr>
        <p:sp>
          <p:nvSpPr>
            <p:cNvPr id="178" name="Google Shape;178;p1"/>
            <p:cNvSpPr/>
            <p:nvPr/>
          </p:nvSpPr>
          <p:spPr>
            <a:xfrm>
              <a:off x="0" y="0"/>
              <a:ext cx="528206" cy="256059"/>
            </a:xfrm>
            <a:custGeom>
              <a:avLst/>
              <a:gdLst/>
              <a:ahLst/>
              <a:cxnLst/>
              <a:rect l="l" t="t" r="r" b="b"/>
              <a:pathLst>
                <a:path w="528206" h="256059" extrusionOk="0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79" name="Google Shape;179;p1"/>
            <p:cNvSpPr txBox="1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r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 dirty="0"/>
            </a:p>
          </p:txBody>
        </p:sp>
      </p:grpSp>
      <p:sp>
        <p:nvSpPr>
          <p:cNvPr id="180" name="Google Shape;180;p1"/>
          <p:cNvSpPr/>
          <p:nvPr/>
        </p:nvSpPr>
        <p:spPr>
          <a:xfrm>
            <a:off x="9546204" y="32107197"/>
            <a:ext cx="797294" cy="797294"/>
          </a:xfrm>
          <a:custGeom>
            <a:avLst/>
            <a:gdLst/>
            <a:ahLst/>
            <a:cxnLst/>
            <a:rect l="l" t="t" r="r" b="b"/>
            <a:pathLst>
              <a:path w="255016" h="255016" extrusionOk="0">
                <a:moveTo>
                  <a:pt x="0" y="127508"/>
                </a:moveTo>
                <a:cubicBezTo>
                  <a:pt x="0" y="57023"/>
                  <a:pt x="57023" y="0"/>
                  <a:pt x="127508" y="0"/>
                </a:cubicBezTo>
                <a:cubicBezTo>
                  <a:pt x="197993" y="0"/>
                  <a:pt x="255016" y="57023"/>
                  <a:pt x="255016" y="127508"/>
                </a:cubicBezTo>
                <a:cubicBezTo>
                  <a:pt x="255016" y="197993"/>
                  <a:pt x="197866" y="255016"/>
                  <a:pt x="127508" y="255016"/>
                </a:cubicBezTo>
                <a:cubicBezTo>
                  <a:pt x="57150" y="255016"/>
                  <a:pt x="0" y="197866"/>
                  <a:pt x="0" y="127508"/>
                </a:cubicBezTo>
                <a:close/>
              </a:path>
            </a:pathLst>
          </a:custGeom>
          <a:solidFill>
            <a:srgbClr val="F694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1"/>
          <p:cNvGrpSpPr/>
          <p:nvPr/>
        </p:nvGrpSpPr>
        <p:grpSpPr>
          <a:xfrm rot="-3900000">
            <a:off x="8550094" y="33130692"/>
            <a:ext cx="1651408" cy="919674"/>
            <a:chOff x="0" y="-38100"/>
            <a:chExt cx="528206" cy="294159"/>
          </a:xfrm>
        </p:grpSpPr>
        <p:sp>
          <p:nvSpPr>
            <p:cNvPr id="182" name="Google Shape;182;p1"/>
            <p:cNvSpPr/>
            <p:nvPr/>
          </p:nvSpPr>
          <p:spPr>
            <a:xfrm>
              <a:off x="0" y="0"/>
              <a:ext cx="528206" cy="256059"/>
            </a:xfrm>
            <a:custGeom>
              <a:avLst/>
              <a:gdLst/>
              <a:ahLst/>
              <a:cxnLst/>
              <a:rect l="l" t="t" r="r" b="b"/>
              <a:pathLst>
                <a:path w="528206" h="256059" extrusionOk="0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83" name="Google Shape;183;p1"/>
            <p:cNvSpPr txBox="1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r" rtl="0">
                <a:lnSpc>
                  <a:spcPct val="10801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  <a:endParaRPr/>
            </a:p>
          </p:txBody>
        </p:sp>
      </p:grpSp>
      <p:pic>
        <p:nvPicPr>
          <p:cNvPr id="184" name="Google Shape;18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-10305"/>
            <a:ext cx="32397701" cy="43028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93;p1">
            <a:extLst>
              <a:ext uri="{FF2B5EF4-FFF2-40B4-BE49-F238E27FC236}">
                <a16:creationId xmlns:a16="http://schemas.microsoft.com/office/drawing/2014/main" id="{4314943F-A0E4-3665-4004-1CA7394E3873}"/>
              </a:ext>
            </a:extLst>
          </p:cNvPr>
          <p:cNvSpPr txBox="1"/>
          <p:nvPr/>
        </p:nvSpPr>
        <p:spPr>
          <a:xfrm>
            <a:off x="422770" y="23269733"/>
            <a:ext cx="15649204" cy="10713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60" b="1" dirty="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MATERIAIS E MÉTODOS</a:t>
            </a:r>
            <a:endParaRPr dirty="0"/>
          </a:p>
        </p:txBody>
      </p:sp>
      <p:sp>
        <p:nvSpPr>
          <p:cNvPr id="4" name="Google Shape;93;p1">
            <a:extLst>
              <a:ext uri="{FF2B5EF4-FFF2-40B4-BE49-F238E27FC236}">
                <a16:creationId xmlns:a16="http://schemas.microsoft.com/office/drawing/2014/main" id="{E58C36B8-DBFC-AFC8-8DFF-6C0C921A7772}"/>
              </a:ext>
            </a:extLst>
          </p:cNvPr>
          <p:cNvSpPr txBox="1"/>
          <p:nvPr/>
        </p:nvSpPr>
        <p:spPr>
          <a:xfrm>
            <a:off x="16319574" y="23787012"/>
            <a:ext cx="15649204" cy="10713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60" b="1" dirty="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CONCLUSÃO</a:t>
            </a:r>
            <a:endParaRPr dirty="0"/>
          </a:p>
        </p:txBody>
      </p:sp>
      <p:sp>
        <p:nvSpPr>
          <p:cNvPr id="5" name="Google Shape;93;p1">
            <a:extLst>
              <a:ext uri="{FF2B5EF4-FFF2-40B4-BE49-F238E27FC236}">
                <a16:creationId xmlns:a16="http://schemas.microsoft.com/office/drawing/2014/main" id="{1D98520E-6E42-9FF0-6BE7-F5AEFBC9225A}"/>
              </a:ext>
            </a:extLst>
          </p:cNvPr>
          <p:cNvSpPr txBox="1"/>
          <p:nvPr/>
        </p:nvSpPr>
        <p:spPr>
          <a:xfrm>
            <a:off x="434345" y="33997629"/>
            <a:ext cx="31534308" cy="10713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60" b="1" dirty="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REFERÊNCIAS</a:t>
            </a:r>
            <a:endParaRPr dirty="0"/>
          </a:p>
        </p:txBody>
      </p:sp>
      <p:sp>
        <p:nvSpPr>
          <p:cNvPr id="7" name="Google Shape;93;p1">
            <a:extLst>
              <a:ext uri="{FF2B5EF4-FFF2-40B4-BE49-F238E27FC236}">
                <a16:creationId xmlns:a16="http://schemas.microsoft.com/office/drawing/2014/main" id="{E0B71F28-6304-CF9A-294B-53B572B6EF0D}"/>
              </a:ext>
            </a:extLst>
          </p:cNvPr>
          <p:cNvSpPr txBox="1"/>
          <p:nvPr/>
        </p:nvSpPr>
        <p:spPr>
          <a:xfrm>
            <a:off x="470933" y="38400298"/>
            <a:ext cx="31534308" cy="10713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60" b="1" dirty="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AGRADECIMENTOS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1041417" y="814756"/>
            <a:ext cx="29617125" cy="15172134"/>
            <a:chOff x="0" y="-114300"/>
            <a:chExt cx="9473092" cy="4852835"/>
          </a:xfrm>
        </p:grpSpPr>
        <p:sp>
          <p:nvSpPr>
            <p:cNvPr id="190" name="Google Shape;190;p2"/>
            <p:cNvSpPr/>
            <p:nvPr/>
          </p:nvSpPr>
          <p:spPr>
            <a:xfrm>
              <a:off x="0" y="0"/>
              <a:ext cx="9473092" cy="4738535"/>
            </a:xfrm>
            <a:custGeom>
              <a:avLst/>
              <a:gdLst/>
              <a:ahLst/>
              <a:cxnLst/>
              <a:rect l="l" t="t" r="r" b="b"/>
              <a:pathLst>
                <a:path w="9473092" h="4738535" extrusionOk="0">
                  <a:moveTo>
                    <a:pt x="0" y="0"/>
                  </a:moveTo>
                  <a:lnTo>
                    <a:pt x="9473092" y="0"/>
                  </a:lnTo>
                  <a:lnTo>
                    <a:pt x="9473092" y="4738535"/>
                  </a:lnTo>
                  <a:lnTo>
                    <a:pt x="0" y="473853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91" name="Google Shape;191;p2"/>
            <p:cNvSpPr txBox="1"/>
            <p:nvPr/>
          </p:nvSpPr>
          <p:spPr>
            <a:xfrm>
              <a:off x="0" y="-114300"/>
              <a:ext cx="9473092" cy="48528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Normas para confecção e apresentação do pôster</a:t>
              </a: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a) É obrigatório que o pôster seja confeccionado com cordão para pendurar.</a:t>
              </a:r>
              <a:endParaRPr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b) Dimensões do pôster - sugerimos atenção:</a:t>
              </a:r>
              <a:endParaRPr/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Largura: mínima 60 cm e máxima 90 cm;</a:t>
              </a:r>
              <a:endParaRPr/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Altura: mínima 90 cm e máxima 120 cm.</a:t>
              </a:r>
              <a:endParaRPr/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Sugere-se que o poster seja legível a uma distância de pelo menos 1 metro</a:t>
              </a:r>
              <a:endParaRPr sz="5677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c) Deverá constar no pôster:</a:t>
              </a:r>
              <a:endParaRPr/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área temática</a:t>
              </a:r>
              <a:endParaRPr sz="5677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título idêntico ao do resumo aceito</a:t>
              </a:r>
              <a:endParaRPr sz="5677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1225678" marR="0" lvl="1" indent="-612839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77"/>
                <a:buFont typeface="Arial"/>
                <a:buChar char="•"/>
              </a:pPr>
              <a:r>
                <a:rPr lang="en-US" sz="5677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nomes e instituições dos autores</a:t>
              </a:r>
              <a:endParaRPr sz="5677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d) O pôster deverá ter clareza.</a:t>
              </a:r>
              <a:endParaRPr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e) Utilizar o mínimo de texto e o máximo de figuras, fotos, tabelas e recursos gráficos possíveis.</a:t>
              </a:r>
              <a:endParaRPr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f) Organizar as informações de modo que as ideias centrais do trabalho sejam facilmente</a:t>
              </a: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compreendidas.</a:t>
              </a:r>
              <a:endParaRPr/>
            </a:p>
            <a:p>
              <a:pPr marL="0" marR="0" lvl="0" indent="0" algn="just" rtl="0">
                <a:lnSpc>
                  <a:spcPct val="1199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67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515</Words>
  <Application>Microsoft Office PowerPoint</Application>
  <PresentationFormat>Personalizar</PresentationFormat>
  <Paragraphs>55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</vt:lpstr>
      <vt:lpstr>Times New Roman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Carina Martiny</cp:lastModifiedBy>
  <cp:revision>1</cp:revision>
  <dcterms:created xsi:type="dcterms:W3CDTF">2006-08-16T00:00:00Z</dcterms:created>
  <dcterms:modified xsi:type="dcterms:W3CDTF">2026-06-15T19:16:37Z</dcterms:modified>
</cp:coreProperties>
</file>