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g62RwZ5d593JB1qJK4Um+Po/QP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81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2286000" y="3649687"/>
            <a:ext cx="13716535" cy="2333461"/>
            <a:chOff x="0" y="-66675"/>
            <a:chExt cx="13005308" cy="2212467"/>
          </a:xfrm>
        </p:grpSpPr>
        <p:sp>
          <p:nvSpPr>
            <p:cNvPr id="85" name="Google Shape;85;p1"/>
            <p:cNvSpPr/>
            <p:nvPr/>
          </p:nvSpPr>
          <p:spPr>
            <a:xfrm>
              <a:off x="0" y="0"/>
              <a:ext cx="13005308" cy="2145792"/>
            </a:xfrm>
            <a:custGeom>
              <a:avLst/>
              <a:gdLst/>
              <a:ahLst/>
              <a:cxnLst/>
              <a:rect l="l" t="t" r="r" b="b"/>
              <a:pathLst>
                <a:path w="13005308" h="2145792" extrusionOk="0">
                  <a:moveTo>
                    <a:pt x="0" y="0"/>
                  </a:moveTo>
                  <a:lnTo>
                    <a:pt x="13005308" y="0"/>
                  </a:lnTo>
                  <a:lnTo>
                    <a:pt x="13005308" y="2145792"/>
                  </a:lnTo>
                  <a:lnTo>
                    <a:pt x="0" y="2145792"/>
                  </a:lnTo>
                  <a:close/>
                </a:path>
              </a:pathLst>
            </a:custGeom>
            <a:solidFill>
              <a:srgbClr val="BE9257"/>
            </a:solidFill>
            <a:ln>
              <a:noFill/>
            </a:ln>
          </p:spPr>
        </p:sp>
        <p:sp>
          <p:nvSpPr>
            <p:cNvPr id="86" name="Google Shape;86;p1"/>
            <p:cNvSpPr txBox="1"/>
            <p:nvPr/>
          </p:nvSpPr>
          <p:spPr>
            <a:xfrm>
              <a:off x="0" y="-66675"/>
              <a:ext cx="13005278" cy="2212432"/>
            </a:xfrm>
            <a:prstGeom prst="rect">
              <a:avLst/>
            </a:prstGeom>
            <a:solidFill>
              <a:srgbClr val="C09357"/>
            </a:solidFill>
            <a:ln>
              <a:noFill/>
            </a:ln>
          </p:spPr>
          <p:txBody>
            <a:bodyPr spcFirstLastPara="1" wrap="square" lIns="71425" tIns="71425" rIns="71425" bIns="71425" anchor="ctr" anchorCtr="0">
              <a:noAutofit/>
            </a:bodyPr>
            <a:lstStyle/>
            <a:p>
              <a:pPr marL="0" marR="0" lvl="0" indent="0" algn="ctr" rtl="0">
                <a:lnSpc>
                  <a:spcPct val="1568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800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TÍTULO DO TRABALHO</a:t>
              </a:r>
              <a:endParaRPr/>
            </a:p>
          </p:txBody>
        </p:sp>
      </p:grpSp>
      <p:sp>
        <p:nvSpPr>
          <p:cNvPr id="87" name="Google Shape;87;p1"/>
          <p:cNvSpPr txBox="1"/>
          <p:nvPr/>
        </p:nvSpPr>
        <p:spPr>
          <a:xfrm>
            <a:off x="4394855" y="6964035"/>
            <a:ext cx="9498794" cy="951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37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Autores: preencha aqui o nome dos integrantes do grupo e orientador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2286000" y="2633799"/>
            <a:ext cx="13716504" cy="514313"/>
          </a:xfrm>
          <a:custGeom>
            <a:avLst/>
            <a:gdLst/>
            <a:ahLst/>
            <a:cxnLst/>
            <a:rect l="l" t="t" r="r" b="b"/>
            <a:pathLst>
              <a:path w="9006263" h="487645" extrusionOk="0">
                <a:moveTo>
                  <a:pt x="0" y="0"/>
                </a:moveTo>
                <a:lnTo>
                  <a:pt x="9006263" y="0"/>
                </a:lnTo>
                <a:lnTo>
                  <a:pt x="9006263" y="487645"/>
                </a:lnTo>
                <a:lnTo>
                  <a:pt x="0" y="487645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Instituição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4394157" y="8267700"/>
            <a:ext cx="9498793" cy="891464"/>
          </a:xfrm>
          <a:custGeom>
            <a:avLst/>
            <a:gdLst/>
            <a:ahLst/>
            <a:cxnLst/>
            <a:rect l="l" t="t" r="r" b="b"/>
            <a:pathLst>
              <a:path w="9006263" h="845240" extrusionOk="0">
                <a:moveTo>
                  <a:pt x="0" y="0"/>
                </a:moveTo>
                <a:lnTo>
                  <a:pt x="9006263" y="0"/>
                </a:lnTo>
                <a:lnTo>
                  <a:pt x="9006263" y="845240"/>
                </a:lnTo>
                <a:lnTo>
                  <a:pt x="0" y="84524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Local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Ano</a:t>
            </a:r>
            <a:endParaRPr/>
          </a:p>
        </p:txBody>
      </p:sp>
      <p:pic>
        <p:nvPicPr>
          <p:cNvPr id="90" name="Google Shape;90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8288000" cy="220027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3675" y="9866775"/>
            <a:ext cx="18288000" cy="301200"/>
          </a:xfrm>
          <a:prstGeom prst="rect">
            <a:avLst/>
          </a:prstGeom>
          <a:solidFill>
            <a:srgbClr val="E4C380"/>
          </a:solidFill>
          <a:ln w="9525" cap="flat" cmpd="sng">
            <a:solidFill>
              <a:srgbClr val="BE925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11750" tIns="211750" rIns="211750" bIns="211750" anchor="t" anchorCtr="0">
            <a:noAutofit/>
          </a:bodyPr>
          <a:lstStyle/>
          <a:p>
            <a:pPr marL="0" marR="0" lvl="0" indent="0" algn="ctr" rtl="0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0" y="9985800"/>
            <a:ext cx="18288000" cy="301200"/>
          </a:xfrm>
          <a:prstGeom prst="rect">
            <a:avLst/>
          </a:prstGeom>
          <a:solidFill>
            <a:srgbClr val="C09357"/>
          </a:solidFill>
          <a:ln w="9525" cap="flat" cmpd="sng">
            <a:solidFill>
              <a:srgbClr val="BE925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11750" tIns="211750" rIns="211750" bIns="211750" anchor="t" anchorCtr="0">
            <a:noAutofit/>
          </a:bodyPr>
          <a:lstStyle/>
          <a:p>
            <a:pPr marL="0" marR="0" lvl="0" indent="0" algn="ctr" rtl="0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/>
          <p:nvPr/>
        </p:nvSpPr>
        <p:spPr>
          <a:xfrm>
            <a:off x="2750544" y="3093341"/>
            <a:ext cx="12794256" cy="5220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Dicas de formatação:</a:t>
            </a:r>
            <a:endParaRPr/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Priorizar o conteúdo em tópicos;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Texto enxuto e direto;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Fonte Arial 30 pts;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 da fonte preta para contrastar com o fundo;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Gráfico/tabela, se houver, é um recurso visual útil para evidenciar dados numéricos.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Imagens, sem exagero, tornam a apresentação mais rica e aprazível.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8288000" cy="220027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 txBox="1"/>
          <p:nvPr/>
        </p:nvSpPr>
        <p:spPr>
          <a:xfrm>
            <a:off x="3675" y="9866775"/>
            <a:ext cx="18288000" cy="301200"/>
          </a:xfrm>
          <a:prstGeom prst="rect">
            <a:avLst/>
          </a:prstGeom>
          <a:solidFill>
            <a:srgbClr val="E4C380"/>
          </a:solidFill>
          <a:ln w="9525" cap="flat" cmpd="sng">
            <a:solidFill>
              <a:srgbClr val="BE925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11750" tIns="211750" rIns="211750" bIns="211750" anchor="t" anchorCtr="0">
            <a:noAutofit/>
          </a:bodyPr>
          <a:lstStyle/>
          <a:p>
            <a:pPr marL="0" marR="0" lvl="0" indent="0" algn="ctr" rtl="0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2"/>
          <p:cNvSpPr txBox="1"/>
          <p:nvPr/>
        </p:nvSpPr>
        <p:spPr>
          <a:xfrm>
            <a:off x="0" y="9985800"/>
            <a:ext cx="18288000" cy="301200"/>
          </a:xfrm>
          <a:prstGeom prst="rect">
            <a:avLst/>
          </a:prstGeom>
          <a:solidFill>
            <a:srgbClr val="C09357"/>
          </a:solidFill>
          <a:ln w="9525" cap="flat" cmpd="sng">
            <a:solidFill>
              <a:srgbClr val="BE925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11750" tIns="211750" rIns="211750" bIns="211750" anchor="t" anchorCtr="0">
            <a:noAutofit/>
          </a:bodyPr>
          <a:lstStyle/>
          <a:p>
            <a:pPr marL="0" marR="0" lvl="0" indent="0" algn="ctr" rtl="0">
              <a:lnSpc>
                <a:spcPct val="120019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Personalizar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Carina Martiny</cp:lastModifiedBy>
  <cp:revision>1</cp:revision>
  <dcterms:created xsi:type="dcterms:W3CDTF">2006-08-16T00:00:00Z</dcterms:created>
  <dcterms:modified xsi:type="dcterms:W3CDTF">2026-06-15T19:32:30Z</dcterms:modified>
</cp:coreProperties>
</file>